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4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1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2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6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7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5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4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photo.md/images/2014/11/02/fotolia_22842255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395536" y="332656"/>
            <a:ext cx="8424936" cy="619268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20" y="620688"/>
            <a:ext cx="74940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4420" y="1916832"/>
            <a:ext cx="7427168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A0FF-03F7-41DD-9FAD-A8D155852216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A8EE-C953-49A4-A6BA-8B8F6CA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34839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ЛИВИЯ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79208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0" name="Picture 2" descr="http://mytravel-online.ru/wp-content/uploads/2014/09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464496" cy="31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Ливии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556792"/>
            <a:ext cx="3533564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Ливия - государство в Северной Африке на побережье Средиземного моря.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Общая площадь: </a:t>
            </a:r>
            <a:br>
              <a:rPr lang="ru-RU" dirty="0" smtClean="0"/>
            </a:br>
            <a:r>
              <a:rPr lang="ru-RU" dirty="0" smtClean="0"/>
              <a:t>1 759 541 км².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Ливия — четвёртая по площади страна Африки и шестнадцатая в мире.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До череды революций и переворотов 2011 года, была крупнейшим Африканским центром исторических памятников. Многие ныне разрушены.</a:t>
            </a:r>
            <a:endParaRPr lang="ru-RU" dirty="0"/>
          </a:p>
        </p:txBody>
      </p:sp>
      <p:pic>
        <p:nvPicPr>
          <p:cNvPr id="3074" name="Picture 2" descr="http://www.gect.ru/country/africa/libya/maps/physical_maps_of_lib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1623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5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Государство Ливия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844824"/>
            <a:ext cx="4109628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Столица: Триполи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Проживающих в столице: 1,7 миллиона. </a:t>
            </a:r>
          </a:p>
          <a:p>
            <a:pPr marL="0" indent="0">
              <a:buNone/>
            </a:pPr>
            <a:r>
              <a:rPr lang="ru-RU" dirty="0" smtClean="0"/>
              <a:t>Всего проживает 6,3 миллионов ливийцев.</a:t>
            </a:r>
          </a:p>
          <a:p>
            <a:pPr marL="0" indent="0">
              <a:buNone/>
            </a:pPr>
            <a:r>
              <a:rPr lang="ru-RU" dirty="0" smtClean="0"/>
              <a:t>Язык – арабский.</a:t>
            </a:r>
          </a:p>
          <a:p>
            <a:pPr marL="0" indent="0">
              <a:buNone/>
            </a:pPr>
            <a:r>
              <a:rPr lang="ru-RU" dirty="0" smtClean="0"/>
              <a:t>Религия – ислам.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Ливия делится на три части: Триполитания (запад), Киренаика (восток) и </a:t>
            </a:r>
            <a:r>
              <a:rPr lang="ru-RU" dirty="0" err="1" smtClean="0"/>
              <a:t>Феццан</a:t>
            </a:r>
            <a:r>
              <a:rPr lang="ru-RU" dirty="0" smtClean="0"/>
              <a:t> (юг).</a:t>
            </a:r>
            <a:endParaRPr lang="ru-RU" dirty="0"/>
          </a:p>
        </p:txBody>
      </p:sp>
      <p:pic>
        <p:nvPicPr>
          <p:cNvPr id="4098" name="Picture 2" descr="Flag of Liby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257322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87624" y="3429000"/>
            <a:ext cx="257322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4100" name="Picture 4" descr="The emblem on the passport of Liby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18" y="4221088"/>
            <a:ext cx="1915261" cy="13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187624" y="5733256"/>
            <a:ext cx="257322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Эмблема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25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Ливии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638020" cy="424847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Ливия преимущественно пустынная страна. Свыше 90% ее территории занято песчаными и каменистыми пустынями сахарской тропической пустынной области.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Побережье Ливии слабо расчленено. Единственный крупный залив Сидра глубоко вдается в сушу, но у берегов мелководен.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В геологическом отношении территория Ливии представляет собой часть северного склона древней Африканской платформы, сложенной в основании докембрийскими кристаллическими породами.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1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География Ливии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68960"/>
            <a:ext cx="7638020" cy="302433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Большая часть территории страны - плато и равнины с высотами до 200-600 м, разделенные на отдельных участках обширными занижениями.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Вся восточная часть страны занята суровыми пустынями Сахары (Ливийская пустыня). На севере - низменные галечниково-щебенистые, безжизненные пространства. На юге – каменистые пространства.</a:t>
            </a:r>
          </a:p>
          <a:p>
            <a:pPr marL="0" indent="0">
              <a:spcBef>
                <a:spcPts val="1200"/>
              </a:spcBef>
              <a:buNone/>
            </a:pPr>
            <a:endParaRPr lang="ru-RU" dirty="0"/>
          </a:p>
        </p:txBody>
      </p:sp>
      <p:pic>
        <p:nvPicPr>
          <p:cNvPr id="9218" name="Picture 2" descr="http://i620.photobucket.com/albums/tt285/DrMcNamara2/Lib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38020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5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Климат Ливии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08920"/>
            <a:ext cx="7638020" cy="338437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Субтропический климат средиземноморского типа (жарким продолжительным сухим периодом и теплой, относительно влажной зимой) только в прибрежной части страны.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На всей остальной территории страны климат тропический, пустынный, исключительно сухой, с резкими суточными и сезонными колебаниями температур.</a:t>
            </a:r>
            <a:endParaRPr lang="ru-RU" dirty="0"/>
          </a:p>
        </p:txBody>
      </p:sp>
      <p:pic>
        <p:nvPicPr>
          <p:cNvPr id="8196" name="Picture 4" descr="http://www.meteocity.com/medias/gallery/large/world/ly/oasis-desert-liby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1"/>
            <a:ext cx="414188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5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Водоемы Ливии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95126"/>
            <a:ext cx="7638020" cy="3498170"/>
          </a:xfrm>
        </p:spPr>
        <p:txBody>
          <a:bodyPr>
            <a:normAutofit/>
          </a:bodyPr>
          <a:lstStyle/>
          <a:p>
            <a:r>
              <a:rPr lang="ru-RU" dirty="0" smtClean="0"/>
              <a:t>В Ливии нет рек с постоянным водотоком, но многочисленны сухие долины древних рек, которые в периоды выпадения дождей на короткое время частично заполняются дождевыми водами. </a:t>
            </a:r>
          </a:p>
          <a:p>
            <a:r>
              <a:rPr lang="ru-RU" dirty="0" smtClean="0"/>
              <a:t>Пустыни богаты подземными водами, значительные скопления которых обнаружены в песчаных котловинах на востоке страны. Там, где вода находится близко к поверхности, возникли оазисы и районы орошаемого земледелия.</a:t>
            </a:r>
            <a:endParaRPr lang="ru-RU" dirty="0"/>
          </a:p>
        </p:txBody>
      </p:sp>
      <p:pic>
        <p:nvPicPr>
          <p:cNvPr id="4" name="Picture 2" descr="http://korabox.ru/images/ustore/33/32/3u1Uy2CFr33t_106934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3962589" cy="19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9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Растительный </a:t>
            </a:r>
            <a:br>
              <a:rPr lang="ru-RU" dirty="0" smtClean="0"/>
            </a:br>
            <a:r>
              <a:rPr lang="ru-RU" dirty="0" smtClean="0"/>
              <a:t>мир Ливии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08920"/>
            <a:ext cx="7638020" cy="33843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Естественная растительность пустынь очень бедна (сухолюбивые колючие растения, редкие кустарники).</a:t>
            </a:r>
          </a:p>
          <a:p>
            <a:r>
              <a:rPr lang="ru-RU" dirty="0" smtClean="0"/>
              <a:t>На склонах гор на севере растительность типа средиземноморского маквиса и островки лесов из сосны, можжевельника, а также кедров.</a:t>
            </a:r>
          </a:p>
          <a:p>
            <a:r>
              <a:rPr lang="ru-RU" dirty="0" smtClean="0"/>
              <a:t>Между зоной прибрежной субтропической растительности и пустынями протягивается полоса полупустынной растительности с разреженным травяным покровом. </a:t>
            </a:r>
            <a:endParaRPr lang="ru-RU" dirty="0"/>
          </a:p>
        </p:txBody>
      </p:sp>
      <p:pic>
        <p:nvPicPr>
          <p:cNvPr id="6146" name="Picture 2" descr="http://static.wixstatic.com/media/b832ad_9681972cd057e1c9e3eadc572e92ab04.jpg_srz_980_495_8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3974259" cy="20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1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Животный </a:t>
            </a:r>
            <a:br>
              <a:rPr lang="ru-RU" dirty="0" smtClean="0"/>
            </a:br>
            <a:r>
              <a:rPr lang="ru-RU" dirty="0" smtClean="0"/>
              <a:t>мир Ливии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638020" cy="38164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Животный мир пустынь небогат. </a:t>
            </a:r>
          </a:p>
          <a:p>
            <a:r>
              <a:rPr lang="ru-RU" dirty="0" smtClean="0"/>
              <a:t>На северной окраине встречается хищники - шакалы, гиены, лисицы. </a:t>
            </a:r>
          </a:p>
          <a:p>
            <a:r>
              <a:rPr lang="ru-RU" dirty="0" smtClean="0"/>
              <a:t>Из копытных - небольшие стада газелей, на крайнем юге - антилоп. </a:t>
            </a:r>
          </a:p>
          <a:p>
            <a:r>
              <a:rPr lang="ru-RU" dirty="0" smtClean="0"/>
              <a:t>В пустынях, богато представлены пресмыкающиеся, насекомые, пауки, скорпионы. </a:t>
            </a:r>
          </a:p>
          <a:p>
            <a:r>
              <a:rPr lang="ru-RU" dirty="0" smtClean="0"/>
              <a:t>Над Ливией проходит путь многих перелетных птиц, некоторые зимуют здесь. Много птиц в оазисах, где они, особенно воробьиные, наносят большой вред небогатым урожаям. </a:t>
            </a:r>
          </a:p>
          <a:p>
            <a:r>
              <a:rPr lang="ru-RU" dirty="0" smtClean="0"/>
              <a:t>Бичом являются также мелкие грызуны, живущие повсеместно, даже в почти безводных частях пустыни.</a:t>
            </a:r>
            <a:endParaRPr lang="ru-RU" dirty="0"/>
          </a:p>
        </p:txBody>
      </p:sp>
      <p:pic>
        <p:nvPicPr>
          <p:cNvPr id="5122" name="Picture 2" descr="http://img.tourbina.ru/photos.3/1/1/117175/big.photo/Rastitelnaya-zhizn-Sakh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5226"/>
            <a:ext cx="4440493" cy="17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83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424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ЛИВИЯ</vt:lpstr>
      <vt:lpstr>О Ливии</vt:lpstr>
      <vt:lpstr>Государство Ливия</vt:lpstr>
      <vt:lpstr>География Ливии</vt:lpstr>
      <vt:lpstr>География Ливии</vt:lpstr>
      <vt:lpstr>Климат Ливии</vt:lpstr>
      <vt:lpstr>Водоемы Ливии</vt:lpstr>
      <vt:lpstr>Растительный  мир Ливии</vt:lpstr>
      <vt:lpstr>Животный  мир Ливии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Виктор</cp:lastModifiedBy>
  <cp:revision>21</cp:revision>
  <dcterms:created xsi:type="dcterms:W3CDTF">2015-11-15T09:00:36Z</dcterms:created>
  <dcterms:modified xsi:type="dcterms:W3CDTF">2016-02-28T11:36:52Z</dcterms:modified>
</cp:coreProperties>
</file>